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8"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394"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4" name="Google Shape;9;p2"/>
          <p:cNvPicPr/>
          <p:nvPr/>
        </p:nvPicPr>
        <p:blipFill>
          <a:blip r:embed="rId2">
            <a:alphaModFix amt="66000"/>
          </a:blip>
          <a:srcRect l="16172" r="18707"/>
          <a:stretch/>
        </p:blipFill>
        <p:spPr>
          <a:xfrm>
            <a:off x="1457640" y="-3227760"/>
            <a:ext cx="9691920" cy="8370720"/>
          </a:xfrm>
          <a:prstGeom prst="rect">
            <a:avLst/>
          </a:prstGeom>
          <a:noFill/>
          <a:ln w="0">
            <a:noFill/>
          </a:ln>
        </p:spPr>
      </p:pic>
      <p:sp>
        <p:nvSpPr>
          <p:cNvPr id="5" name="PlaceHolder 1"/>
          <p:cNvSpPr>
            <a:spLocks noGrp="1"/>
          </p:cNvSpPr>
          <p:nvPr>
            <p:ph type="title"/>
          </p:nvPr>
        </p:nvSpPr>
        <p:spPr>
          <a:xfrm>
            <a:off x="1653120" y="1900080"/>
            <a:ext cx="3173760" cy="687240"/>
          </a:xfrm>
          <a:prstGeom prst="rect">
            <a:avLst/>
          </a:prstGeom>
          <a:noFill/>
          <a:ln w="0">
            <a:noFill/>
          </a:ln>
        </p:spPr>
        <p:txBody>
          <a:bodyPr lIns="91440" tIns="91440" rIns="91440" bIns="91440" anchor="ctr">
            <a:noAutofit/>
          </a:bodyPr>
          <a:lstStyle/>
          <a:p>
            <a:pPr indent="0">
              <a:buNone/>
            </a:pPr>
            <a:r>
              <a:rPr lang="fr-FR" sz="3400" b="0" u="none" strike="noStrike">
                <a:solidFill>
                  <a:schemeClr val="dk1"/>
                </a:solidFill>
                <a:effectLst/>
                <a:uFillTx/>
                <a:latin typeface="Arial"/>
              </a:rPr>
              <a:t>Click to edit the title text format</a:t>
            </a:r>
          </a:p>
        </p:txBody>
      </p:sp>
      <p:sp>
        <p:nvSpPr>
          <p:cNvPr id="2" name="PlaceHolder 2"/>
          <p:cNvSpPr>
            <a:spLocks noGrp="1"/>
          </p:cNvSpPr>
          <p:nvPr>
            <p:ph type="title"/>
          </p:nvPr>
        </p:nvSpPr>
        <p:spPr>
          <a:xfrm>
            <a:off x="5182560" y="449640"/>
            <a:ext cx="2308320" cy="4243680"/>
          </a:xfrm>
          <a:prstGeom prst="rect">
            <a:avLst/>
          </a:prstGeom>
          <a:noFill/>
          <a:ln w="0">
            <a:noFill/>
          </a:ln>
        </p:spPr>
        <p:txBody>
          <a:bodyPr lIns="91440" tIns="91440" rIns="91440" bIns="91440" anchor="ctr">
            <a:noAutofit/>
          </a:bodyPr>
          <a:lstStyle/>
          <a:p>
            <a:pPr indent="0">
              <a:buNone/>
            </a:pPr>
            <a:r>
              <a:rPr lang="fr-FR" sz="19100" b="0" u="none" strike="noStrike">
                <a:solidFill>
                  <a:schemeClr val="dk1"/>
                </a:solidFill>
                <a:effectLst/>
                <a:uFillTx/>
                <a:latin typeface="Arial"/>
              </a:rPr>
              <a:t>Click to edit the title text format</a:t>
            </a:r>
          </a:p>
        </p:txBody>
      </p:sp>
      <p:sp>
        <p:nvSpPr>
          <p:cNvPr id="3"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1416600" y="552600"/>
            <a:ext cx="6310080" cy="1297440"/>
          </a:xfrm>
          <a:prstGeom prst="rect">
            <a:avLst/>
          </a:prstGeom>
          <a:noFill/>
          <a:ln w="0">
            <a:noFill/>
          </a:ln>
        </p:spPr>
        <p:txBody>
          <a:bodyPr lIns="91440" tIns="91440" rIns="91440" bIns="91440" anchor="b">
            <a:noAutofit/>
          </a:bodyPr>
          <a:lstStyle/>
          <a:p>
            <a:pPr indent="0">
              <a:lnSpc>
                <a:spcPct val="85000"/>
              </a:lnSpc>
              <a:buNone/>
            </a:pPr>
            <a:r>
              <a:rPr lang="fr-FR" sz="10900" b="0" u="none" strike="noStrike">
                <a:solidFill>
                  <a:schemeClr val="dk1"/>
                </a:solidFill>
                <a:effectLst/>
                <a:uFillTx/>
                <a:latin typeface="VT323"/>
                <a:ea typeface="VT323"/>
              </a:rPr>
              <a:t>xx%</a:t>
            </a:r>
            <a:endParaRPr lang="fr-FR" sz="10900" b="0" u="none" strike="noStrike">
              <a:solidFill>
                <a:schemeClr val="dk1"/>
              </a:solidFill>
              <a:effectLst/>
              <a:uFillTx/>
              <a:latin typeface="Arial"/>
            </a:endParaRPr>
          </a:p>
        </p:txBody>
      </p:sp>
      <p:sp>
        <p:nvSpPr>
          <p:cNvPr id="39" name="PlaceHolder 2"/>
          <p:cNvSpPr>
            <a:spLocks noGrp="1"/>
          </p:cNvSpPr>
          <p:nvPr>
            <p:ph type="title"/>
          </p:nvPr>
        </p:nvSpPr>
        <p:spPr>
          <a:xfrm>
            <a:off x="1416600" y="2969280"/>
            <a:ext cx="6310080" cy="1297440"/>
          </a:xfrm>
          <a:prstGeom prst="rect">
            <a:avLst/>
          </a:prstGeom>
          <a:noFill/>
          <a:ln w="0">
            <a:noFill/>
          </a:ln>
        </p:spPr>
        <p:txBody>
          <a:bodyPr lIns="91440" tIns="91440" rIns="91440" bIns="91440" anchor="b">
            <a:noAutofit/>
          </a:bodyPr>
          <a:lstStyle/>
          <a:p>
            <a:pPr indent="0">
              <a:lnSpc>
                <a:spcPct val="85000"/>
              </a:lnSpc>
              <a:buNone/>
            </a:pPr>
            <a:r>
              <a:rPr lang="fr-FR" sz="10900" b="0" u="none" strike="noStrike">
                <a:solidFill>
                  <a:schemeClr val="dk1"/>
                </a:solidFill>
                <a:effectLst/>
                <a:uFillTx/>
                <a:latin typeface="VT323"/>
                <a:ea typeface="VT323"/>
              </a:rPr>
              <a:t>xx%</a:t>
            </a:r>
            <a:endParaRPr lang="fr-FR" sz="10900" b="0" u="none" strike="noStrike">
              <a:solidFill>
                <a:schemeClr val="dk1"/>
              </a:solidFill>
              <a:effectLst/>
              <a:uFillTx/>
              <a:latin typeface="Arial"/>
            </a:endParaRPr>
          </a:p>
        </p:txBody>
      </p:sp>
      <p:pic>
        <p:nvPicPr>
          <p:cNvPr id="40" name="Google Shape;112;p19"/>
          <p:cNvPicPr/>
          <p:nvPr/>
        </p:nvPicPr>
        <p:blipFill>
          <a:blip r:embed="rId2">
            <a:alphaModFix amt="56000"/>
          </a:blip>
          <a:srcRect l="16172" r="18707"/>
          <a:stretch/>
        </p:blipFill>
        <p:spPr>
          <a:xfrm rot="17479200">
            <a:off x="3828600" y="1923840"/>
            <a:ext cx="7337520" cy="5738760"/>
          </a:xfrm>
          <a:prstGeom prst="rect">
            <a:avLst/>
          </a:prstGeom>
          <a:noFill/>
          <a:ln w="0">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1163880" y="1130040"/>
            <a:ext cx="3577680" cy="677880"/>
          </a:xfrm>
          <a:prstGeom prst="rect">
            <a:avLst/>
          </a:prstGeom>
          <a:noFill/>
          <a:ln w="0">
            <a:noFill/>
          </a:ln>
        </p:spPr>
        <p:txBody>
          <a:bodyPr lIns="91440" tIns="91440" rIns="91440" bIns="91440" anchor="b">
            <a:noAutofit/>
          </a:bodyPr>
          <a:lstStyle/>
          <a:p>
            <a:pPr indent="0">
              <a:buNone/>
            </a:pPr>
            <a:r>
              <a:rPr lang="fr-FR" sz="3700" b="0" u="none" strike="noStrike">
                <a:solidFill>
                  <a:schemeClr val="dk1"/>
                </a:solidFill>
                <a:effectLst/>
                <a:uFillTx/>
                <a:latin typeface="Arial"/>
              </a:rPr>
              <a:t>Click to edit the title text format</a:t>
            </a:r>
          </a:p>
        </p:txBody>
      </p:sp>
      <p:sp>
        <p:nvSpPr>
          <p:cNvPr id="42" name="Google Shape;116;p20"/>
          <p:cNvSpPr/>
          <p:nvPr/>
        </p:nvSpPr>
        <p:spPr>
          <a:xfrm>
            <a:off x="3034440" y="3201120"/>
            <a:ext cx="49453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Archivo"/>
                <a:ea typeface="Archivo"/>
              </a:rPr>
              <a:t>CREDITS:</a:t>
            </a:r>
            <a:r>
              <a:rPr lang="en" sz="1000" b="0" u="none" strike="noStrike">
                <a:solidFill>
                  <a:schemeClr val="dk1"/>
                </a:solidFill>
                <a:effectLst/>
                <a:uFillTx/>
                <a:latin typeface="Archivo"/>
                <a:ea typeface="Archivo"/>
              </a:rPr>
              <a:t> This presentation template was created by </a:t>
            </a:r>
            <a:r>
              <a:rPr lang="en" sz="1000" b="1" u="sng" strike="noStrike">
                <a:solidFill>
                  <a:schemeClr val="dk1"/>
                </a:solidFill>
                <a:effectLst/>
                <a:uFillTx/>
                <a:latin typeface="Archivo"/>
                <a:ea typeface="Archivo"/>
                <a:hlinkClick r:id="rId2"/>
              </a:rPr>
              <a:t>Slidesgo</a:t>
            </a:r>
            <a:r>
              <a:rPr lang="en" sz="1000" b="0" u="none" strike="noStrike">
                <a:solidFill>
                  <a:schemeClr val="dk1"/>
                </a:solidFill>
                <a:effectLst/>
                <a:uFillTx/>
                <a:latin typeface="Archivo"/>
                <a:ea typeface="Archivo"/>
              </a:rPr>
              <a:t>, and includes icons, infographics &amp; images by </a:t>
            </a:r>
            <a:r>
              <a:rPr lang="en" sz="1000" b="1" u="sng" strike="noStrike">
                <a:solidFill>
                  <a:schemeClr val="dk1"/>
                </a:solidFill>
                <a:effectLst/>
                <a:uFillTx/>
                <a:latin typeface="Archivo"/>
                <a:ea typeface="Archivo"/>
                <a:hlinkClick r:id="rId3"/>
              </a:rPr>
              <a:t>Freepik</a:t>
            </a:r>
            <a:r>
              <a:rPr lang="en" sz="1000" b="0" u="none" strike="noStrike">
                <a:solidFill>
                  <a:schemeClr val="dk1"/>
                </a:solidFill>
                <a:effectLst/>
                <a:uFillTx/>
                <a:latin typeface="Archivo"/>
                <a:ea typeface="Archivo"/>
              </a:rPr>
              <a:t> </a:t>
            </a:r>
            <a:endParaRPr lang="en-US" sz="1000" b="0" u="none" strike="noStrike">
              <a:solidFill>
                <a:srgbClr val="000000"/>
              </a:solidFill>
              <a:effectLst/>
              <a:uFillTx/>
              <a:latin typeface="OpenSymbol"/>
            </a:endParaRPr>
          </a:p>
        </p:txBody>
      </p:sp>
      <p:pic>
        <p:nvPicPr>
          <p:cNvPr id="43" name="Google Shape;117;p20"/>
          <p:cNvPicPr/>
          <p:nvPr/>
        </p:nvPicPr>
        <p:blipFill>
          <a:blip r:embed="rId4">
            <a:alphaModFix amt="66000"/>
          </a:blip>
          <a:srcRect l="16172" r="18707"/>
          <a:stretch/>
        </p:blipFill>
        <p:spPr>
          <a:xfrm rot="15349800">
            <a:off x="5539320" y="-906840"/>
            <a:ext cx="9691920" cy="8370720"/>
          </a:xfrm>
          <a:prstGeom prst="rect">
            <a:avLst/>
          </a:prstGeom>
          <a:noFill/>
          <a:ln w="0">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44" name="Google Shape;14;p3"/>
          <p:cNvPicPr/>
          <p:nvPr/>
        </p:nvPicPr>
        <p:blipFill>
          <a:blip r:embed="rId2">
            <a:alphaModFix amt="56000"/>
          </a:blip>
          <a:srcRect l="16172" r="18707"/>
          <a:stretch/>
        </p:blipFill>
        <p:spPr>
          <a:xfrm>
            <a:off x="-402480" y="1369800"/>
            <a:ext cx="7337520" cy="5738760"/>
          </a:xfrm>
          <a:prstGeom prst="rect">
            <a:avLst/>
          </a:prstGeom>
          <a:noFill/>
          <a:ln w="0">
            <a:noFill/>
          </a:ln>
        </p:spPr>
      </p:pic>
      <p:sp>
        <p:nvSpPr>
          <p:cNvPr id="45" name="PlaceHolder 1"/>
          <p:cNvSpPr>
            <a:spLocks noGrp="1"/>
          </p:cNvSpPr>
          <p:nvPr>
            <p:ph type="title"/>
          </p:nvPr>
        </p:nvSpPr>
        <p:spPr>
          <a:xfrm>
            <a:off x="4256640" y="2401920"/>
            <a:ext cx="4658400" cy="52704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46" name="PlaceHolder 2"/>
          <p:cNvSpPr>
            <a:spLocks noGrp="1"/>
          </p:cNvSpPr>
          <p:nvPr>
            <p:ph type="title"/>
          </p:nvPr>
        </p:nvSpPr>
        <p:spPr>
          <a:xfrm>
            <a:off x="228600" y="1498320"/>
            <a:ext cx="3008880" cy="2066040"/>
          </a:xfrm>
          <a:prstGeom prst="rect">
            <a:avLst/>
          </a:prstGeom>
          <a:noFill/>
          <a:ln w="0">
            <a:noFill/>
          </a:ln>
        </p:spPr>
        <p:txBody>
          <a:bodyPr lIns="91440" tIns="91440" rIns="91440" bIns="91440" anchor="ctr">
            <a:noAutofit/>
          </a:bodyPr>
          <a:lstStyle/>
          <a:p>
            <a:pPr indent="0" algn="ctr">
              <a:lnSpc>
                <a:spcPct val="85000"/>
              </a:lnSpc>
              <a:buNone/>
            </a:pPr>
            <a:r>
              <a:rPr lang="fr-FR" sz="17100" b="0" u="none" strike="noStrike">
                <a:solidFill>
                  <a:schemeClr val="dk1"/>
                </a:solidFill>
                <a:effectLst/>
                <a:uFillTx/>
                <a:latin typeface="VT323"/>
                <a:ea typeface="VT323"/>
              </a:rPr>
              <a:t>xx%</a:t>
            </a:r>
            <a:endParaRPr lang="fr-FR" sz="17100" b="0" u="none" strike="noStrike">
              <a:solidFill>
                <a:schemeClr val="dk1"/>
              </a:solidFill>
              <a:effectLst/>
              <a:uFillTx/>
              <a:latin typeface="Arial"/>
            </a:endParaRPr>
          </a:p>
        </p:txBody>
      </p:sp>
      <p:sp>
        <p:nvSpPr>
          <p:cNvPr id="4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pic>
        <p:nvPicPr>
          <p:cNvPr id="48" name="Google Shape;119;p21"/>
          <p:cNvPicPr/>
          <p:nvPr/>
        </p:nvPicPr>
        <p:blipFill>
          <a:blip r:embed="rId2">
            <a:alphaModFix amt="66000"/>
          </a:blip>
          <a:srcRect l="16172" r="18707"/>
          <a:stretch/>
        </p:blipFill>
        <p:spPr>
          <a:xfrm rot="15349800">
            <a:off x="-3836520" y="-3130200"/>
            <a:ext cx="9691920" cy="83707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pic>
        <p:nvPicPr>
          <p:cNvPr id="49" name="Google Shape;121;p22"/>
          <p:cNvPicPr/>
          <p:nvPr/>
        </p:nvPicPr>
        <p:blipFill>
          <a:blip r:embed="rId2">
            <a:alphaModFix amt="66000"/>
          </a:blip>
          <a:srcRect l="16172" r="18707"/>
          <a:stretch/>
        </p:blipFill>
        <p:spPr>
          <a:xfrm rot="15349800">
            <a:off x="1293120" y="767160"/>
            <a:ext cx="9691920" cy="83707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1" name="PlaceHolder 2"/>
          <p:cNvSpPr>
            <a:spLocks noGrp="1"/>
          </p:cNvSpPr>
          <p:nvPr>
            <p:ph type="body"/>
          </p:nvPr>
        </p:nvSpPr>
        <p:spPr>
          <a:xfrm>
            <a:off x="720000" y="1152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Seventh Outline Level</a:t>
            </a:r>
          </a:p>
        </p:txBody>
      </p:sp>
      <p:pic>
        <p:nvPicPr>
          <p:cNvPr id="52" name="Google Shape;20;p4"/>
          <p:cNvPicPr/>
          <p:nvPr/>
        </p:nvPicPr>
        <p:blipFill>
          <a:blip r:embed="rId2">
            <a:alphaModFix amt="56000"/>
          </a:blip>
          <a:srcRect l="16172" r="18707"/>
          <a:stretch/>
        </p:blipFill>
        <p:spPr>
          <a:xfrm rot="14140800">
            <a:off x="6268320" y="-813600"/>
            <a:ext cx="7337520" cy="5738760"/>
          </a:xfrm>
          <a:prstGeom prst="rect">
            <a:avLst/>
          </a:prstGeom>
          <a:noFill/>
          <a:ln w="0">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228600" y="32904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pic>
        <p:nvPicPr>
          <p:cNvPr id="54" name="Google Shape;27;p5"/>
          <p:cNvPicPr/>
          <p:nvPr/>
        </p:nvPicPr>
        <p:blipFill>
          <a:blip r:embed="rId2">
            <a:alphaModFix amt="56000"/>
          </a:blip>
          <a:srcRect l="16172" r="18707"/>
          <a:stretch/>
        </p:blipFill>
        <p:spPr>
          <a:xfrm rot="11069400">
            <a:off x="-3573360" y="90720"/>
            <a:ext cx="7337520" cy="5738760"/>
          </a:xfrm>
          <a:prstGeom prst="rect">
            <a:avLst/>
          </a:prstGeom>
          <a:noFill/>
          <a:ln w="0">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55" name="PlaceHolder 1"/>
          <p:cNvSpPr>
            <a:spLocks noGrp="1"/>
          </p:cNvSpPr>
          <p:nvPr>
            <p:ph type="title"/>
          </p:nvPr>
        </p:nvSpPr>
        <p:spPr>
          <a:xfrm>
            <a:off x="228600" y="34416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pic>
        <p:nvPicPr>
          <p:cNvPr id="56" name="Google Shape;30;p6"/>
          <p:cNvPicPr/>
          <p:nvPr/>
        </p:nvPicPr>
        <p:blipFill>
          <a:blip r:embed="rId2">
            <a:alphaModFix amt="56000"/>
          </a:blip>
          <a:srcRect l="16172" r="18707"/>
          <a:stretch/>
        </p:blipFill>
        <p:spPr>
          <a:xfrm>
            <a:off x="-4048560" y="166680"/>
            <a:ext cx="7337520" cy="5738760"/>
          </a:xfrm>
          <a:prstGeom prst="rect">
            <a:avLst/>
          </a:prstGeom>
          <a:noFill/>
          <a:ln w="0">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8"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59"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pic>
        <p:nvPicPr>
          <p:cNvPr id="60" name="Google Shape;35;p7"/>
          <p:cNvPicPr/>
          <p:nvPr/>
        </p:nvPicPr>
        <p:blipFill>
          <a:blip r:embed="rId2">
            <a:alphaModFix amt="56000"/>
          </a:blip>
          <a:srcRect l="16172" r="18707"/>
          <a:stretch/>
        </p:blipFill>
        <p:spPr>
          <a:xfrm>
            <a:off x="-2840400" y="2963880"/>
            <a:ext cx="7337520" cy="5738760"/>
          </a:xfrm>
          <a:prstGeom prst="rect">
            <a:avLst/>
          </a:prstGeom>
          <a:noFill/>
          <a:ln w="0">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61" name="Google Shape;37;p8"/>
          <p:cNvPicPr/>
          <p:nvPr/>
        </p:nvPicPr>
        <p:blipFill>
          <a:blip r:embed="rId2">
            <a:alphaModFix amt="56000"/>
          </a:blip>
          <a:srcRect l="16172" r="18707"/>
          <a:stretch/>
        </p:blipFill>
        <p:spPr>
          <a:xfrm rot="6267600">
            <a:off x="763200" y="-3143520"/>
            <a:ext cx="7337520" cy="57387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85000"/>
              </a:lnSpc>
              <a:buNone/>
            </a:pPr>
            <a:r>
              <a:rPr lang="fr-FR" sz="6000" b="0" u="none" strike="noStrike">
                <a:solidFill>
                  <a:schemeClr val="accent1"/>
                </a:solidFill>
                <a:effectLst/>
                <a:uFillTx/>
                <a:latin typeface="Red Hat Mono"/>
                <a:ea typeface="Red Hat Mono"/>
              </a:rPr>
              <a:t>xx%</a:t>
            </a:r>
            <a:endParaRPr lang="fr-FR" sz="6000" b="0" u="none" strike="noStrike">
              <a:solidFill>
                <a:schemeClr val="dk1"/>
              </a:solidFill>
              <a:effectLst/>
              <a:uFillTx/>
              <a:latin typeface="Arial"/>
            </a:endParaRPr>
          </a:p>
        </p:txBody>
      </p:sp>
      <p:pic>
        <p:nvPicPr>
          <p:cNvPr id="5" name="Google Shape;50;p11"/>
          <p:cNvPicPr/>
          <p:nvPr/>
        </p:nvPicPr>
        <p:blipFill>
          <a:blip r:embed="rId2">
            <a:alphaModFix amt="56000"/>
          </a:blip>
          <a:srcRect l="16172" r="18707"/>
          <a:stretch/>
        </p:blipFill>
        <p:spPr>
          <a:xfrm>
            <a:off x="5049000" y="-297720"/>
            <a:ext cx="7337520" cy="5738760"/>
          </a:xfrm>
          <a:prstGeom prst="rect">
            <a:avLst/>
          </a:prstGeom>
          <a:noFill/>
          <a:ln w="0">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pic>
        <p:nvPicPr>
          <p:cNvPr id="64" name="Google Shape;43;p9"/>
          <p:cNvPicPr/>
          <p:nvPr/>
        </p:nvPicPr>
        <p:blipFill>
          <a:blip r:embed="rId2">
            <a:alphaModFix amt="56000"/>
          </a:blip>
          <a:srcRect l="16172" r="18707"/>
          <a:stretch/>
        </p:blipFill>
        <p:spPr>
          <a:xfrm flipH="1">
            <a:off x="1806480" y="3231720"/>
            <a:ext cx="7337520" cy="5738760"/>
          </a:xfrm>
          <a:prstGeom prst="rect">
            <a:avLst/>
          </a:prstGeom>
          <a:noFill/>
          <a:ln w="0">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6" name="PlaceHolder 2"/>
          <p:cNvSpPr>
            <a:spLocks noGrp="1"/>
          </p:cNvSpPr>
          <p:nvPr>
            <p:ph type="title"/>
          </p:nvPr>
        </p:nvSpPr>
        <p:spPr>
          <a:xfrm>
            <a:off x="1227240" y="3685320"/>
            <a:ext cx="2292480" cy="451440"/>
          </a:xfrm>
          <a:prstGeom prst="rect">
            <a:avLst/>
          </a:prstGeom>
          <a:noFill/>
          <a:ln w="0">
            <a:noFill/>
          </a:ln>
        </p:spPr>
        <p:txBody>
          <a:bodyPr lIns="91440" tIns="91440" rIns="91440" bIns="91440" anchor="t">
            <a:noAutofit/>
          </a:bodyPr>
          <a:lstStyle/>
          <a:p>
            <a:pPr indent="0">
              <a:buNone/>
            </a:pPr>
            <a:r>
              <a:rPr lang="fr-FR" sz="10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7" name="Google Shape;127;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9" name="Google Shape;130;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70"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71"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6" name="Google Shape;53;p13"/>
          <p:cNvPicPr/>
          <p:nvPr/>
        </p:nvPicPr>
        <p:blipFill>
          <a:blip r:embed="rId2">
            <a:alphaModFix amt="66000"/>
          </a:blip>
          <a:srcRect l="16172" r="18707"/>
          <a:stretch/>
        </p:blipFill>
        <p:spPr>
          <a:xfrm rot="4323000">
            <a:off x="2675880" y="1282320"/>
            <a:ext cx="9691920" cy="8370720"/>
          </a:xfrm>
          <a:prstGeom prst="rect">
            <a:avLst/>
          </a:prstGeom>
          <a:noFill/>
          <a:ln w="0">
            <a:noFill/>
          </a:ln>
        </p:spPr>
      </p:pic>
      <p:sp>
        <p:nvSpPr>
          <p:cNvPr id="7" name="PlaceHolder 1"/>
          <p:cNvSpPr>
            <a:spLocks noGrp="1"/>
          </p:cNvSpPr>
          <p:nvPr>
            <p:ph type="title"/>
          </p:nvPr>
        </p:nvSpPr>
        <p:spPr>
          <a:xfrm>
            <a:off x="521640" y="346536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8" name="PlaceHolder 2"/>
          <p:cNvSpPr>
            <a:spLocks noGrp="1"/>
          </p:cNvSpPr>
          <p:nvPr>
            <p:ph type="title"/>
          </p:nvPr>
        </p:nvSpPr>
        <p:spPr>
          <a:xfrm>
            <a:off x="521640" y="157140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9" name="PlaceHolder 3"/>
          <p:cNvSpPr>
            <a:spLocks noGrp="1"/>
          </p:cNvSpPr>
          <p:nvPr>
            <p:ph type="title"/>
          </p:nvPr>
        </p:nvSpPr>
        <p:spPr>
          <a:xfrm>
            <a:off x="522360" y="624600"/>
            <a:ext cx="71028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0" name="PlaceHolder 4"/>
          <p:cNvSpPr>
            <a:spLocks noGrp="1"/>
          </p:cNvSpPr>
          <p:nvPr>
            <p:ph type="title"/>
          </p:nvPr>
        </p:nvSpPr>
        <p:spPr>
          <a:xfrm>
            <a:off x="521640" y="251820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1" name="PlaceHolder 5"/>
          <p:cNvSpPr>
            <a:spLocks noGrp="1"/>
          </p:cNvSpPr>
          <p:nvPr>
            <p:ph type="title"/>
          </p:nvPr>
        </p:nvSpPr>
        <p:spPr>
          <a:xfrm>
            <a:off x="4627440" y="157140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2" name="PlaceHolder 6"/>
          <p:cNvSpPr>
            <a:spLocks noGrp="1"/>
          </p:cNvSpPr>
          <p:nvPr>
            <p:ph type="title"/>
          </p:nvPr>
        </p:nvSpPr>
        <p:spPr>
          <a:xfrm>
            <a:off x="4627440" y="251856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3" name="PlaceHolder 7"/>
          <p:cNvSpPr>
            <a:spLocks noGrp="1"/>
          </p:cNvSpPr>
          <p:nvPr>
            <p:ph type="title"/>
          </p:nvPr>
        </p:nvSpPr>
        <p:spPr>
          <a:xfrm>
            <a:off x="4627440" y="346536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4" name="PlaceHolder 8"/>
          <p:cNvSpPr>
            <a:spLocks noGrp="1"/>
          </p:cNvSpPr>
          <p:nvPr>
            <p:ph type="title"/>
          </p:nvPr>
        </p:nvSpPr>
        <p:spPr>
          <a:xfrm>
            <a:off x="4627440" y="624600"/>
            <a:ext cx="711720" cy="310320"/>
          </a:xfrm>
          <a:prstGeom prst="rect">
            <a:avLst/>
          </a:prstGeom>
          <a:noFill/>
          <a:ln w="0">
            <a:noFill/>
          </a:ln>
        </p:spPr>
        <p:txBody>
          <a:bodyPr lIns="91440" tIns="91440" rIns="91440" bIns="91440" anchor="ctr">
            <a:noAutofit/>
          </a:bodyPr>
          <a:lstStyle/>
          <a:p>
            <a:pPr indent="0" algn="ctr">
              <a:lnSpc>
                <a:spcPct val="70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15" name="PlaceHolder 9"/>
          <p:cNvSpPr>
            <a:spLocks noGrp="1"/>
          </p:cNvSpPr>
          <p:nvPr>
            <p:ph type="title"/>
          </p:nvPr>
        </p:nvSpPr>
        <p:spPr>
          <a:xfrm>
            <a:off x="228600" y="4352040"/>
            <a:ext cx="8686800" cy="54684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1417320" y="910080"/>
            <a:ext cx="5261760" cy="1544400"/>
          </a:xfrm>
          <a:prstGeom prst="rect">
            <a:avLst/>
          </a:prstGeom>
          <a:noFill/>
          <a:ln w="0">
            <a:noFill/>
          </a:ln>
        </p:spPr>
        <p:txBody>
          <a:bodyPr lIns="91440" tIns="91440" rIns="91440" bIns="91440" anchor="t">
            <a:noAutofit/>
          </a:bodyPr>
          <a:lstStyle/>
          <a:p>
            <a:pPr indent="0">
              <a:buNone/>
            </a:pPr>
            <a:r>
              <a:rPr lang="fr-FR" sz="5700" b="0" u="none" strike="noStrike">
                <a:solidFill>
                  <a:schemeClr val="dk1"/>
                </a:solidFill>
                <a:effectLst/>
                <a:uFillTx/>
                <a:latin typeface="Arial"/>
              </a:rPr>
              <a:t>Click to edit the title text format</a:t>
            </a:r>
          </a:p>
        </p:txBody>
      </p:sp>
      <p:pic>
        <p:nvPicPr>
          <p:cNvPr id="17" name="Google Shape;74;p14"/>
          <p:cNvPicPr/>
          <p:nvPr/>
        </p:nvPicPr>
        <p:blipFill>
          <a:blip r:embed="rId2">
            <a:alphaModFix amt="56000"/>
          </a:blip>
          <a:srcRect l="16172" r="18707"/>
          <a:stretch/>
        </p:blipFill>
        <p:spPr>
          <a:xfrm rot="16488600">
            <a:off x="5582160" y="-1103400"/>
            <a:ext cx="7337520" cy="5738760"/>
          </a:xfrm>
          <a:prstGeom prst="rect">
            <a:avLst/>
          </a:prstGeom>
          <a:noFill/>
          <a:ln w="0">
            <a:noFill/>
          </a:ln>
        </p:spPr>
      </p:pic>
      <p:sp>
        <p:nvSpPr>
          <p:cNvPr id="18"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9" name="Google Shape;76;p15"/>
          <p:cNvPicPr/>
          <p:nvPr/>
        </p:nvPicPr>
        <p:blipFill>
          <a:blip r:embed="rId2">
            <a:alphaModFix amt="56000"/>
          </a:blip>
          <a:srcRect l="16172" r="18707"/>
          <a:stretch/>
        </p:blipFill>
        <p:spPr>
          <a:xfrm>
            <a:off x="171360" y="-1813680"/>
            <a:ext cx="7337520" cy="5738760"/>
          </a:xfrm>
          <a:prstGeom prst="rect">
            <a:avLst/>
          </a:prstGeom>
          <a:noFill/>
          <a:ln w="0">
            <a:noFill/>
          </a:ln>
        </p:spPr>
      </p:pic>
      <p:sp>
        <p:nvSpPr>
          <p:cNvPr id="20" name="PlaceHolder 1"/>
          <p:cNvSpPr>
            <a:spLocks noGrp="1"/>
          </p:cNvSpPr>
          <p:nvPr>
            <p:ph type="body"/>
          </p:nvPr>
        </p:nvSpPr>
        <p:spPr>
          <a:xfrm>
            <a:off x="228600" y="3276000"/>
            <a:ext cx="3710160" cy="16387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Seventh Outline Level</a:t>
            </a:r>
          </a:p>
        </p:txBody>
      </p:sp>
      <p:sp>
        <p:nvSpPr>
          <p:cNvPr id="21" name="PlaceHolder 2"/>
          <p:cNvSpPr>
            <a:spLocks noGrp="1"/>
          </p:cNvSpPr>
          <p:nvPr>
            <p:ph type="title"/>
          </p:nvPr>
        </p:nvSpPr>
        <p:spPr>
          <a:xfrm>
            <a:off x="228600" y="342000"/>
            <a:ext cx="3710160" cy="178632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2" name="PlaceHolder 3"/>
          <p:cNvSpPr>
            <a:spLocks noGrp="1"/>
          </p:cNvSpPr>
          <p:nvPr>
            <p:ph type="body"/>
          </p:nvPr>
        </p:nvSpPr>
        <p:spPr>
          <a:xfrm>
            <a:off x="4306680" y="0"/>
            <a:ext cx="483732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228600" y="32904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pic>
        <p:nvPicPr>
          <p:cNvPr id="24" name="Google Shape;82;p16"/>
          <p:cNvPicPr/>
          <p:nvPr/>
        </p:nvPicPr>
        <p:blipFill>
          <a:blip r:embed="rId2">
            <a:alphaModFix amt="66000"/>
          </a:blip>
          <a:srcRect l="16172" r="18707"/>
          <a:stretch/>
        </p:blipFill>
        <p:spPr>
          <a:xfrm rot="2517600">
            <a:off x="3900960" y="-3385080"/>
            <a:ext cx="9691920" cy="8370720"/>
          </a:xfrm>
          <a:prstGeom prst="rect">
            <a:avLst/>
          </a:prstGeom>
          <a:noFill/>
          <a:ln w="0">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sp>
        <p:nvSpPr>
          <p:cNvPr id="25" name="PlaceHolder 1"/>
          <p:cNvSpPr>
            <a:spLocks noGrp="1"/>
          </p:cNvSpPr>
          <p:nvPr>
            <p:ph type="title"/>
          </p:nvPr>
        </p:nvSpPr>
        <p:spPr>
          <a:xfrm>
            <a:off x="1214280" y="2702160"/>
            <a:ext cx="929880" cy="310320"/>
          </a:xfrm>
          <a:prstGeom prst="rect">
            <a:avLst/>
          </a:prstGeom>
          <a:noFill/>
          <a:ln w="0">
            <a:noFill/>
          </a:ln>
        </p:spPr>
        <p:txBody>
          <a:bodyPr lIns="91440" tIns="91440" rIns="91440" bIns="91440" anchor="ctr">
            <a:noAutofit/>
          </a:bodyPr>
          <a:lstStyle/>
          <a:p>
            <a:pPr indent="0">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26" name="PlaceHolder 2"/>
          <p:cNvSpPr>
            <a:spLocks noGrp="1"/>
          </p:cNvSpPr>
          <p:nvPr>
            <p:ph type="title"/>
          </p:nvPr>
        </p:nvSpPr>
        <p:spPr>
          <a:xfrm>
            <a:off x="1215000" y="1388520"/>
            <a:ext cx="928080" cy="310320"/>
          </a:xfrm>
          <a:prstGeom prst="rect">
            <a:avLst/>
          </a:prstGeom>
          <a:noFill/>
          <a:ln w="0">
            <a:noFill/>
          </a:ln>
        </p:spPr>
        <p:txBody>
          <a:bodyPr lIns="91440" tIns="91440" rIns="91440" bIns="91440" anchor="ctr">
            <a:noAutofit/>
          </a:bodyPr>
          <a:lstStyle/>
          <a:p>
            <a:pPr indent="0">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27" name="PlaceHolder 3"/>
          <p:cNvSpPr>
            <a:spLocks noGrp="1"/>
          </p:cNvSpPr>
          <p:nvPr>
            <p:ph type="title"/>
          </p:nvPr>
        </p:nvSpPr>
        <p:spPr>
          <a:xfrm>
            <a:off x="1215360" y="4015440"/>
            <a:ext cx="929880" cy="310320"/>
          </a:xfrm>
          <a:prstGeom prst="rect">
            <a:avLst/>
          </a:prstGeom>
          <a:noFill/>
          <a:ln w="0">
            <a:noFill/>
          </a:ln>
        </p:spPr>
        <p:txBody>
          <a:bodyPr lIns="91440" tIns="91440" rIns="91440" bIns="91440" anchor="ctr">
            <a:noAutofit/>
          </a:bodyPr>
          <a:lstStyle/>
          <a:p>
            <a:pPr indent="0">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28" name="PlaceHolder 4"/>
          <p:cNvSpPr>
            <a:spLocks noGrp="1"/>
          </p:cNvSpPr>
          <p:nvPr>
            <p:ph type="title"/>
          </p:nvPr>
        </p:nvSpPr>
        <p:spPr>
          <a:xfrm>
            <a:off x="228600" y="34272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pic>
        <p:nvPicPr>
          <p:cNvPr id="29" name="Google Shape;91;p17"/>
          <p:cNvPicPr/>
          <p:nvPr/>
        </p:nvPicPr>
        <p:blipFill>
          <a:blip r:embed="rId2">
            <a:alphaModFix amt="56000"/>
          </a:blip>
          <a:srcRect l="16172" r="18707"/>
          <a:stretch/>
        </p:blipFill>
        <p:spPr>
          <a:xfrm rot="11069400">
            <a:off x="5059440" y="980640"/>
            <a:ext cx="7337520" cy="5738760"/>
          </a:xfrm>
          <a:prstGeom prst="rect">
            <a:avLst/>
          </a:prstGeom>
          <a:noFill/>
          <a:ln w="0">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pic>
        <p:nvPicPr>
          <p:cNvPr id="30" name="Google Shape;93;p18"/>
          <p:cNvPicPr/>
          <p:nvPr/>
        </p:nvPicPr>
        <p:blipFill>
          <a:blip r:embed="rId2">
            <a:alphaModFix amt="56000"/>
          </a:blip>
          <a:srcRect l="16172" r="18707"/>
          <a:stretch/>
        </p:blipFill>
        <p:spPr>
          <a:xfrm rot="6484200">
            <a:off x="2395800" y="-3969720"/>
            <a:ext cx="7337520" cy="5738760"/>
          </a:xfrm>
          <a:prstGeom prst="rect">
            <a:avLst/>
          </a:prstGeom>
          <a:noFill/>
          <a:ln w="0">
            <a:noFill/>
          </a:ln>
        </p:spPr>
      </p:pic>
      <p:sp>
        <p:nvSpPr>
          <p:cNvPr id="31" name="PlaceHolder 1"/>
          <p:cNvSpPr>
            <a:spLocks noGrp="1"/>
          </p:cNvSpPr>
          <p:nvPr>
            <p:ph type="title"/>
          </p:nvPr>
        </p:nvSpPr>
        <p:spPr>
          <a:xfrm>
            <a:off x="6945480" y="3388320"/>
            <a:ext cx="86544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2" name="PlaceHolder 2"/>
          <p:cNvSpPr>
            <a:spLocks noGrp="1"/>
          </p:cNvSpPr>
          <p:nvPr>
            <p:ph type="title"/>
          </p:nvPr>
        </p:nvSpPr>
        <p:spPr>
          <a:xfrm>
            <a:off x="6945480" y="1609560"/>
            <a:ext cx="86544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3" name="PlaceHolder 3"/>
          <p:cNvSpPr>
            <a:spLocks noGrp="1"/>
          </p:cNvSpPr>
          <p:nvPr>
            <p:ph type="title"/>
          </p:nvPr>
        </p:nvSpPr>
        <p:spPr>
          <a:xfrm>
            <a:off x="4140000" y="1609920"/>
            <a:ext cx="86400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4" name="PlaceHolder 4"/>
          <p:cNvSpPr>
            <a:spLocks noGrp="1"/>
          </p:cNvSpPr>
          <p:nvPr>
            <p:ph type="title"/>
          </p:nvPr>
        </p:nvSpPr>
        <p:spPr>
          <a:xfrm>
            <a:off x="4139280" y="3388320"/>
            <a:ext cx="86544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5" name="PlaceHolder 5"/>
          <p:cNvSpPr>
            <a:spLocks noGrp="1"/>
          </p:cNvSpPr>
          <p:nvPr>
            <p:ph type="title"/>
          </p:nvPr>
        </p:nvSpPr>
        <p:spPr>
          <a:xfrm>
            <a:off x="1332720" y="1609560"/>
            <a:ext cx="86544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6" name="PlaceHolder 6"/>
          <p:cNvSpPr>
            <a:spLocks noGrp="1"/>
          </p:cNvSpPr>
          <p:nvPr>
            <p:ph type="title"/>
          </p:nvPr>
        </p:nvSpPr>
        <p:spPr>
          <a:xfrm>
            <a:off x="1332720" y="3388320"/>
            <a:ext cx="865440" cy="310320"/>
          </a:xfrm>
          <a:prstGeom prst="rect">
            <a:avLst/>
          </a:prstGeom>
          <a:noFill/>
          <a:ln w="0">
            <a:noFill/>
          </a:ln>
        </p:spPr>
        <p:txBody>
          <a:bodyPr lIns="91440" tIns="91440" rIns="91440" bIns="91440" anchor="ctr">
            <a:noAutofit/>
          </a:bodyPr>
          <a:lstStyle/>
          <a:p>
            <a:pPr indent="0" algn="ctr">
              <a:lnSpc>
                <a:spcPct val="85000"/>
              </a:lnSpc>
              <a:buNone/>
            </a:pPr>
            <a:r>
              <a:rPr lang="fr-FR" sz="4900" b="0" u="none" strike="noStrike">
                <a:solidFill>
                  <a:schemeClr val="dk2"/>
                </a:solidFill>
                <a:effectLst/>
                <a:uFillTx/>
                <a:latin typeface="VT323"/>
                <a:ea typeface="VT323"/>
              </a:rPr>
              <a:t>xx%</a:t>
            </a:r>
            <a:endParaRPr lang="fr-FR" sz="4900" b="0" u="none" strike="noStrike">
              <a:solidFill>
                <a:schemeClr val="dk1"/>
              </a:solidFill>
              <a:effectLst/>
              <a:uFillTx/>
              <a:latin typeface="Arial"/>
            </a:endParaRPr>
          </a:p>
        </p:txBody>
      </p:sp>
      <p:sp>
        <p:nvSpPr>
          <p:cNvPr id="37" name="PlaceHolder 7"/>
          <p:cNvSpPr>
            <a:spLocks noGrp="1"/>
          </p:cNvSpPr>
          <p:nvPr>
            <p:ph type="title"/>
          </p:nvPr>
        </p:nvSpPr>
        <p:spPr>
          <a:xfrm>
            <a:off x="228600" y="32904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1657440" y="341971"/>
            <a:ext cx="3171600" cy="3404839"/>
          </a:xfrm>
          <a:prstGeom prst="rect">
            <a:avLst/>
          </a:prstGeom>
          <a:noFill/>
          <a:ln w="0">
            <a:noFill/>
          </a:ln>
        </p:spPr>
        <p:txBody>
          <a:bodyPr lIns="91440" tIns="91440" rIns="91440" bIns="91440" anchor="ctr">
            <a:normAutofit/>
          </a:bodyPr>
          <a:lstStyle/>
          <a:p>
            <a:pPr indent="0">
              <a:lnSpc>
                <a:spcPct val="85000"/>
              </a:lnSpc>
              <a:buNone/>
              <a:tabLst>
                <a:tab pos="0" algn="l"/>
              </a:tabLst>
            </a:pPr>
            <a:endParaRPr lang="fr-FR" sz="3400" b="0" u="none" strike="noStrike" dirty="0">
              <a:solidFill>
                <a:schemeClr val="dk1"/>
              </a:solidFill>
              <a:effectLst/>
              <a:uFillTx/>
              <a:latin typeface="Arial"/>
            </a:endParaRPr>
          </a:p>
        </p:txBody>
      </p:sp>
      <p:sp>
        <p:nvSpPr>
          <p:cNvPr id="73" name="PlaceHolder 2"/>
          <p:cNvSpPr>
            <a:spLocks noGrp="1"/>
          </p:cNvSpPr>
          <p:nvPr>
            <p:ph type="subTitle"/>
          </p:nvPr>
        </p:nvSpPr>
        <p:spPr>
          <a:xfrm>
            <a:off x="1666799" y="2390760"/>
            <a:ext cx="2436849" cy="856800"/>
          </a:xfrm>
          <a:prstGeom prst="rect">
            <a:avLst/>
          </a:prstGeom>
          <a:noFill/>
          <a:ln w="0">
            <a:noFill/>
          </a:ln>
        </p:spPr>
        <p:txBody>
          <a:bodyPr lIns="91440" tIns="91440" rIns="91440" bIns="91440" anchor="t">
            <a:normAutofit lnSpcReduction="9999"/>
          </a:bodyPr>
          <a:lstStyle/>
          <a:p>
            <a:pPr indent="0">
              <a:lnSpc>
                <a:spcPct val="100000"/>
              </a:lnSpc>
              <a:buNone/>
              <a:tabLst>
                <a:tab pos="0" algn="l"/>
              </a:tabLst>
            </a:pPr>
            <a:r>
              <a:rPr lang="en-US" sz="1500" b="0" u="none" strike="noStrike" dirty="0">
                <a:solidFill>
                  <a:schemeClr val="dk1"/>
                </a:solidFill>
                <a:effectLst/>
                <a:uFillTx/>
                <a:latin typeface="Archivo"/>
                <a:ea typeface="Archivo"/>
              </a:rPr>
              <a:t>Career Oriented Presentation by SHREEYA REWATKAR</a:t>
            </a:r>
            <a:endParaRPr lang="en-US" sz="1500" b="0" u="none" strike="noStrike" dirty="0">
              <a:solidFill>
                <a:srgbClr val="000000"/>
              </a:solidFill>
              <a:effectLst/>
              <a:uFillTx/>
              <a:latin typeface="OpenSymbol"/>
            </a:endParaRPr>
          </a:p>
        </p:txBody>
      </p:sp>
      <p:sp>
        <p:nvSpPr>
          <p:cNvPr id="74" name="PlaceHolder 3"/>
          <p:cNvSpPr>
            <a:spLocks noGrp="1"/>
          </p:cNvSpPr>
          <p:nvPr>
            <p:ph type="title"/>
          </p:nvPr>
        </p:nvSpPr>
        <p:spPr>
          <a:xfrm>
            <a:off x="5181479" y="447840"/>
            <a:ext cx="3390091" cy="4247640"/>
          </a:xfrm>
          <a:prstGeom prst="rect">
            <a:avLst/>
          </a:prstGeom>
          <a:noFill/>
          <a:ln w="0">
            <a:noFill/>
          </a:ln>
        </p:spPr>
        <p:txBody>
          <a:bodyPr lIns="91440" tIns="91440" rIns="91440" bIns="91440" anchor="ctr">
            <a:noAutofit/>
          </a:bodyPr>
          <a:lstStyle/>
          <a:p>
            <a:pPr indent="0" algn="ctr">
              <a:lnSpc>
                <a:spcPct val="70000"/>
              </a:lnSpc>
              <a:buNone/>
              <a:tabLst>
                <a:tab pos="0" algn="l"/>
              </a:tabLst>
            </a:pPr>
            <a:r>
              <a:rPr lang="en-US" sz="8000" b="0" u="none" strike="noStrike" dirty="0">
                <a:solidFill>
                  <a:schemeClr val="dk1"/>
                </a:solidFill>
                <a:effectLst/>
                <a:uFillTx/>
                <a:latin typeface="VT323"/>
                <a:ea typeface="VT323"/>
              </a:rPr>
              <a:t>Career Path</a:t>
            </a:r>
            <a:endParaRPr lang="fr-FR" sz="8000" b="0" u="none" strike="noStrike" dirty="0">
              <a:solidFill>
                <a:schemeClr val="dk1"/>
              </a:solidFill>
              <a:effectLst/>
              <a:uFillTx/>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1082040" y="601980"/>
            <a:ext cx="5594520" cy="185502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5700" b="0" u="none" strike="noStrike" dirty="0">
                <a:solidFill>
                  <a:schemeClr val="dk1"/>
                </a:solidFill>
                <a:effectLst/>
                <a:uFillTx/>
                <a:latin typeface="Red Hat Mono"/>
                <a:ea typeface="Red Hat Mono"/>
              </a:rPr>
              <a:t>Technical and Soft Skills Required</a:t>
            </a:r>
            <a:endParaRPr lang="fr-FR" sz="5700" b="0" u="none" strike="noStrike" dirty="0">
              <a:solidFill>
                <a:schemeClr val="dk1"/>
              </a:solidFill>
              <a:effectLst/>
              <a:uFillTx/>
              <a:latin typeface="Arial"/>
            </a:endParaRPr>
          </a:p>
        </p:txBody>
      </p:sp>
      <p:sp>
        <p:nvSpPr>
          <p:cNvPr id="94" name="PlaceHolder 2"/>
          <p:cNvSpPr>
            <a:spLocks noGrp="1"/>
          </p:cNvSpPr>
          <p:nvPr>
            <p:ph type="subTitle"/>
          </p:nvPr>
        </p:nvSpPr>
        <p:spPr>
          <a:xfrm>
            <a:off x="1419120" y="2619360"/>
            <a:ext cx="6305040" cy="161892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a:solidFill>
                  <a:schemeClr val="dk1"/>
                </a:solidFill>
                <a:effectLst/>
                <a:uFillTx/>
                <a:latin typeface="Archivo"/>
                <a:ea typeface="Archivo"/>
              </a:rPr>
              <a:t>Successful cybersecurity professionals need strong technical skills in areas like threat analysis, vulnerability assessment, and incident response. Equally important are soft skills such as critical thinking, communication, and teamwork. These help in problem-solving and collaborating effectively to protect organizational assets.</a:t>
            </a:r>
            <a:endParaRPr lang="en-US" sz="1200" b="0" u="none" strike="noStrike">
              <a:solidFill>
                <a:srgbClr val="000000"/>
              </a:solidFill>
              <a:effectLst/>
              <a:uFillTx/>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1419120" y="914400"/>
            <a:ext cx="5257440" cy="154260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5700" b="0" u="none" strike="noStrike">
                <a:solidFill>
                  <a:schemeClr val="dk1"/>
                </a:solidFill>
                <a:effectLst/>
                <a:uFillTx/>
                <a:latin typeface="Red Hat Mono"/>
                <a:ea typeface="Red Hat Mono"/>
              </a:rPr>
              <a:t>Conclusions</a:t>
            </a:r>
            <a:endParaRPr lang="fr-FR" sz="5700" b="0" u="none" strike="noStrike">
              <a:solidFill>
                <a:schemeClr val="dk1"/>
              </a:solidFill>
              <a:effectLst/>
              <a:uFillTx/>
              <a:latin typeface="Arial"/>
            </a:endParaRPr>
          </a:p>
        </p:txBody>
      </p:sp>
      <p:sp>
        <p:nvSpPr>
          <p:cNvPr id="96" name="PlaceHolder 2"/>
          <p:cNvSpPr>
            <a:spLocks noGrp="1"/>
          </p:cNvSpPr>
          <p:nvPr>
            <p:ph type="subTitle"/>
          </p:nvPr>
        </p:nvSpPr>
        <p:spPr>
          <a:xfrm>
            <a:off x="1419120" y="2619360"/>
            <a:ext cx="6305040" cy="161892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a:solidFill>
                  <a:schemeClr val="dk1"/>
                </a:solidFill>
                <a:effectLst/>
                <a:uFillTx/>
                <a:latin typeface="Archivo"/>
                <a:ea typeface="Archivo"/>
              </a:rPr>
              <a:t>Launching a career in cybersecurity offers significant advantages, including job stability, competitive salaries, and the chance to make a meaningful impact. With the increasing digital threats, skilled cybersecurity experts are vital to safeguarding information and technology, making this career both rewarding and essential in today’s connected world.</a:t>
            </a:r>
            <a:endParaRPr lang="en-US" sz="1200" b="0" u="none" strike="noStrike">
              <a:solidFill>
                <a:srgbClr val="000000"/>
              </a:solidFill>
              <a:effectLst/>
              <a:uFillTx/>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7BA1A-7228-05D4-C76D-53686EA260B4}"/>
            </a:ext>
          </a:extLst>
        </p:cNvPr>
        <p:cNvGrpSpPr/>
        <p:nvPr/>
      </p:nvGrpSpPr>
      <p:grpSpPr>
        <a:xfrm>
          <a:off x="0" y="0"/>
          <a:ext cx="0" cy="0"/>
          <a:chOff x="0" y="0"/>
          <a:chExt cx="0" cy="0"/>
        </a:xfrm>
      </p:grpSpPr>
      <p:sp>
        <p:nvSpPr>
          <p:cNvPr id="95" name="PlaceHolder 1">
            <a:extLst>
              <a:ext uri="{FF2B5EF4-FFF2-40B4-BE49-F238E27FC236}">
                <a16:creationId xmlns:a16="http://schemas.microsoft.com/office/drawing/2014/main" id="{BB4B503F-B7EA-29CC-91B9-6664DF324CFC}"/>
              </a:ext>
            </a:extLst>
          </p:cNvPr>
          <p:cNvSpPr>
            <a:spLocks noGrp="1"/>
          </p:cNvSpPr>
          <p:nvPr>
            <p:ph type="title"/>
          </p:nvPr>
        </p:nvSpPr>
        <p:spPr>
          <a:xfrm>
            <a:off x="1419120" y="914400"/>
            <a:ext cx="5257440" cy="1542600"/>
          </a:xfrm>
          <a:prstGeom prst="rect">
            <a:avLst/>
          </a:prstGeom>
          <a:noFill/>
          <a:ln w="0">
            <a:noFill/>
          </a:ln>
        </p:spPr>
        <p:txBody>
          <a:bodyPr lIns="91440" tIns="91440" rIns="91440" bIns="91440" anchor="t">
            <a:normAutofit/>
          </a:bodyPr>
          <a:lstStyle/>
          <a:p>
            <a:pPr indent="0">
              <a:lnSpc>
                <a:spcPct val="85000"/>
              </a:lnSpc>
              <a:buNone/>
              <a:tabLst>
                <a:tab pos="0" algn="l"/>
              </a:tabLst>
            </a:pPr>
            <a:r>
              <a:rPr lang="fr-FR" sz="5700" dirty="0">
                <a:solidFill>
                  <a:schemeClr val="dk1"/>
                </a:solidFill>
                <a:latin typeface="Arial"/>
              </a:rPr>
              <a:t>THANK YOU</a:t>
            </a:r>
            <a:endParaRPr lang="fr-FR" sz="5700" b="0" u="none" strike="noStrike" dirty="0">
              <a:solidFill>
                <a:schemeClr val="dk1"/>
              </a:solidFill>
              <a:effectLst/>
              <a:uFillTx/>
              <a:latin typeface="Arial"/>
            </a:endParaRPr>
          </a:p>
        </p:txBody>
      </p:sp>
      <p:sp>
        <p:nvSpPr>
          <p:cNvPr id="96" name="PlaceHolder 2">
            <a:extLst>
              <a:ext uri="{FF2B5EF4-FFF2-40B4-BE49-F238E27FC236}">
                <a16:creationId xmlns:a16="http://schemas.microsoft.com/office/drawing/2014/main" id="{4ABD9EC8-ED46-2892-443C-C545ED3743AC}"/>
              </a:ext>
            </a:extLst>
          </p:cNvPr>
          <p:cNvSpPr>
            <a:spLocks noGrp="1"/>
          </p:cNvSpPr>
          <p:nvPr>
            <p:ph type="subTitle"/>
          </p:nvPr>
        </p:nvSpPr>
        <p:spPr>
          <a:xfrm>
            <a:off x="1419120" y="2619360"/>
            <a:ext cx="6305040" cy="161892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dirty="0">
                <a:solidFill>
                  <a:srgbClr val="000000"/>
                </a:solidFill>
                <a:effectLst/>
                <a:uFillTx/>
                <a:latin typeface="OpenSymbol"/>
              </a:rPr>
              <a:t>DO YOU HAVE ANY QUESTIONS  ???</a:t>
            </a:r>
          </a:p>
          <a:p>
            <a:pPr indent="0">
              <a:lnSpc>
                <a:spcPct val="150000"/>
              </a:lnSpc>
              <a:buNone/>
              <a:tabLst>
                <a:tab pos="0" algn="l"/>
              </a:tabLst>
            </a:pPr>
            <a:r>
              <a:rPr lang="en-US" sz="1200" dirty="0">
                <a:solidFill>
                  <a:srgbClr val="000000"/>
                </a:solidFill>
                <a:latin typeface="OpenSymbol"/>
              </a:rPr>
              <a:t>EMAIL: shreeyarewatkar@gmail.com</a:t>
            </a:r>
            <a:endParaRPr lang="en-US" sz="1200" b="0" u="none" strike="noStrike" dirty="0">
              <a:solidFill>
                <a:srgbClr val="000000"/>
              </a:solidFill>
              <a:effectLst/>
              <a:uFillTx/>
              <a:latin typeface="OpenSymbol"/>
            </a:endParaRPr>
          </a:p>
        </p:txBody>
      </p:sp>
    </p:spTree>
    <p:extLst>
      <p:ext uri="{BB962C8B-B14F-4D97-AF65-F5344CB8AC3E}">
        <p14:creationId xmlns:p14="http://schemas.microsoft.com/office/powerpoint/2010/main" val="1854364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1419120" y="914400"/>
            <a:ext cx="5257440" cy="154260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5700" b="0" u="none" strike="noStrike">
                <a:solidFill>
                  <a:schemeClr val="dk1"/>
                </a:solidFill>
                <a:effectLst/>
                <a:uFillTx/>
                <a:latin typeface="Red Hat Mono"/>
                <a:ea typeface="Red Hat Mono"/>
              </a:rPr>
              <a:t>Introduction</a:t>
            </a:r>
            <a:endParaRPr lang="fr-FR" sz="5700" b="0" u="none" strike="noStrike">
              <a:solidFill>
                <a:schemeClr val="dk1"/>
              </a:solidFill>
              <a:effectLst/>
              <a:uFillTx/>
              <a:latin typeface="Arial"/>
            </a:endParaRPr>
          </a:p>
        </p:txBody>
      </p:sp>
      <p:sp>
        <p:nvSpPr>
          <p:cNvPr id="76" name="PlaceHolder 2"/>
          <p:cNvSpPr>
            <a:spLocks noGrp="1"/>
          </p:cNvSpPr>
          <p:nvPr>
            <p:ph type="subTitle"/>
          </p:nvPr>
        </p:nvSpPr>
        <p:spPr>
          <a:xfrm>
            <a:off x="1419120" y="2619360"/>
            <a:ext cx="6305040" cy="161892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a:solidFill>
                  <a:schemeClr val="dk1"/>
                </a:solidFill>
                <a:effectLst/>
                <a:uFillTx/>
                <a:latin typeface="Archivo"/>
                <a:ea typeface="Archivo"/>
              </a:rPr>
              <a:t>I am a BTech CSE student with a strong interest in cybersecurity. This field excites me due to its dynamic nature and vital role in protecting digital assets and data from evolving threats. Through this presentation, I aim to explore the career opportunities in cybersecurity and share insights on how to build a successful path in this domain.</a:t>
            </a:r>
            <a:endParaRPr lang="en-US" sz="1200" b="0" u="none" strike="noStrike">
              <a:solidFill>
                <a:srgbClr val="000000"/>
              </a:solidFill>
              <a:effectLst/>
              <a:uFillTx/>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4257720" y="2400480"/>
            <a:ext cx="4657320" cy="523440"/>
          </a:xfrm>
          <a:prstGeom prst="rect">
            <a:avLst/>
          </a:prstGeom>
          <a:noFill/>
          <a:ln w="0">
            <a:noFill/>
          </a:ln>
        </p:spPr>
        <p:txBody>
          <a:bodyPr lIns="91440" tIns="91440" rIns="91440" bIns="91440" anchor="t">
            <a:normAutofit fontScale="90000"/>
          </a:bodyPr>
          <a:lstStyle/>
          <a:p>
            <a:pPr indent="0">
              <a:lnSpc>
                <a:spcPct val="85000"/>
              </a:lnSpc>
              <a:buNone/>
              <a:tabLst>
                <a:tab pos="0" algn="l"/>
              </a:tabLst>
            </a:pPr>
            <a:r>
              <a:rPr lang="en-US" sz="3000" b="0" u="none" strike="noStrike">
                <a:solidFill>
                  <a:schemeClr val="dk1"/>
                </a:solidFill>
                <a:effectLst/>
                <a:uFillTx/>
                <a:latin typeface="Red Hat Mono"/>
                <a:ea typeface="Red Hat Mono"/>
              </a:rPr>
              <a:t>Career in Cybersecurity</a:t>
            </a:r>
            <a:endParaRPr lang="fr-FR" sz="3000" b="0" u="none" strike="noStrike">
              <a:solidFill>
                <a:schemeClr val="dk1"/>
              </a:solidFill>
              <a:effectLst/>
              <a:uFillTx/>
              <a:latin typeface="Arial"/>
            </a:endParaRPr>
          </a:p>
        </p:txBody>
      </p:sp>
      <p:sp>
        <p:nvSpPr>
          <p:cNvPr id="78" name="PlaceHolder 2"/>
          <p:cNvSpPr>
            <a:spLocks noGrp="1"/>
          </p:cNvSpPr>
          <p:nvPr>
            <p:ph type="title"/>
          </p:nvPr>
        </p:nvSpPr>
        <p:spPr>
          <a:xfrm>
            <a:off x="228600" y="1495440"/>
            <a:ext cx="3009600" cy="206640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US" sz="17100" b="0" u="none" strike="noStrike">
                <a:solidFill>
                  <a:schemeClr val="dk1"/>
                </a:solidFill>
                <a:effectLst/>
                <a:uFillTx/>
                <a:latin typeface="VT323"/>
                <a:ea typeface="VT323"/>
              </a:rPr>
              <a:t>01</a:t>
            </a:r>
            <a:endParaRPr lang="fr-FR" sz="17100" b="0" u="none" strike="noStrike">
              <a:solidFill>
                <a:schemeClr val="dk1"/>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594360" y="754380"/>
            <a:ext cx="6082200" cy="1702620"/>
          </a:xfrm>
          <a:prstGeom prst="rect">
            <a:avLst/>
          </a:prstGeom>
          <a:noFill/>
          <a:ln w="0">
            <a:noFill/>
          </a:ln>
        </p:spPr>
        <p:txBody>
          <a:bodyPr lIns="91440" tIns="91440" rIns="91440" bIns="91440" anchor="t">
            <a:normAutofit fontScale="90000"/>
          </a:bodyPr>
          <a:lstStyle/>
          <a:p>
            <a:pPr indent="0">
              <a:lnSpc>
                <a:spcPct val="85000"/>
              </a:lnSpc>
              <a:buNone/>
              <a:tabLst>
                <a:tab pos="0" algn="l"/>
              </a:tabLst>
            </a:pPr>
            <a:r>
              <a:rPr lang="en-US" sz="5700" b="0" u="none" strike="noStrike" dirty="0">
                <a:solidFill>
                  <a:schemeClr val="dk1"/>
                </a:solidFill>
                <a:effectLst/>
                <a:uFillTx/>
                <a:latin typeface="Red Hat Mono"/>
                <a:ea typeface="Red Hat Mono"/>
              </a:rPr>
              <a:t>Overview of Cybersecurity Careers</a:t>
            </a:r>
            <a:endParaRPr lang="fr-FR" sz="5700" b="0" u="none" strike="noStrike" dirty="0">
              <a:solidFill>
                <a:schemeClr val="dk1"/>
              </a:solidFill>
              <a:effectLst/>
              <a:uFillTx/>
              <a:latin typeface="Arial"/>
            </a:endParaRPr>
          </a:p>
        </p:txBody>
      </p:sp>
      <p:sp>
        <p:nvSpPr>
          <p:cNvPr id="80" name="PlaceHolder 2"/>
          <p:cNvSpPr>
            <a:spLocks noGrp="1"/>
          </p:cNvSpPr>
          <p:nvPr>
            <p:ph type="subTitle"/>
          </p:nvPr>
        </p:nvSpPr>
        <p:spPr>
          <a:xfrm>
            <a:off x="1419120" y="2619360"/>
            <a:ext cx="7496280" cy="211266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dirty="0">
                <a:solidFill>
                  <a:schemeClr val="dk1"/>
                </a:solidFill>
                <a:effectLst/>
                <a:uFillTx/>
                <a:latin typeface="Archivo"/>
                <a:ea typeface="Archivo"/>
              </a:rPr>
              <a:t>  </a:t>
            </a:r>
          </a:p>
          <a:p>
            <a:pPr indent="0">
              <a:lnSpc>
                <a:spcPct val="150000"/>
              </a:lnSpc>
              <a:buNone/>
              <a:tabLst>
                <a:tab pos="0" algn="l"/>
              </a:tabLst>
            </a:pPr>
            <a:endParaRPr lang="en-US" sz="1200" dirty="0">
              <a:solidFill>
                <a:schemeClr val="dk1"/>
              </a:solidFill>
              <a:latin typeface="Archivo"/>
              <a:ea typeface="Archivo"/>
            </a:endParaRPr>
          </a:p>
          <a:p>
            <a:pPr indent="0">
              <a:lnSpc>
                <a:spcPct val="150000"/>
              </a:lnSpc>
              <a:buNone/>
              <a:tabLst>
                <a:tab pos="0" algn="l"/>
              </a:tabLst>
            </a:pPr>
            <a:r>
              <a:rPr lang="en-US" sz="1200" b="0" u="none" strike="noStrike" dirty="0">
                <a:solidFill>
                  <a:schemeClr val="dk1"/>
                </a:solidFill>
                <a:effectLst/>
                <a:uFillTx/>
                <a:latin typeface="Archivo"/>
                <a:ea typeface="Archivo"/>
              </a:rPr>
              <a:t>Cybersecurity careers involve protecting systems, networks, and data from cyber threats. Roles include security analyst, penetration tester, and security architect. Professionals use tools and strategies to detect vulnerabilities and prevent attacks. This field offers diverse opportunities across industries, reflecting the growing importance of information security.</a:t>
            </a:r>
            <a:endParaRPr lang="en-US" sz="1200" b="0" u="none" strike="noStrike" dirty="0">
              <a:solidFill>
                <a:srgbClr val="000000"/>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297180" y="838080"/>
            <a:ext cx="6379380" cy="1618920"/>
          </a:xfrm>
          <a:prstGeom prst="rect">
            <a:avLst/>
          </a:prstGeom>
          <a:noFill/>
          <a:ln w="0">
            <a:noFill/>
          </a:ln>
        </p:spPr>
        <p:txBody>
          <a:bodyPr lIns="91440" tIns="91440" rIns="91440" bIns="91440" anchor="t">
            <a:normAutofit fontScale="90000"/>
          </a:bodyPr>
          <a:lstStyle/>
          <a:p>
            <a:pPr indent="0">
              <a:lnSpc>
                <a:spcPct val="85000"/>
              </a:lnSpc>
              <a:buNone/>
              <a:tabLst>
                <a:tab pos="0" algn="l"/>
              </a:tabLst>
            </a:pPr>
            <a:r>
              <a:rPr lang="en-US" sz="5700" b="0" u="none" strike="noStrike" dirty="0">
                <a:solidFill>
                  <a:schemeClr val="dk1"/>
                </a:solidFill>
                <a:effectLst/>
                <a:uFillTx/>
                <a:latin typeface="Red Hat Mono"/>
                <a:ea typeface="Red Hat Mono"/>
              </a:rPr>
              <a:t>Importance of Cybersecurity Today</a:t>
            </a:r>
            <a:endParaRPr lang="fr-FR" sz="5700" b="0" u="none" strike="noStrike" dirty="0">
              <a:solidFill>
                <a:schemeClr val="dk1"/>
              </a:solidFill>
              <a:effectLst/>
              <a:uFillTx/>
              <a:latin typeface="Arial"/>
            </a:endParaRPr>
          </a:p>
        </p:txBody>
      </p:sp>
      <p:sp>
        <p:nvSpPr>
          <p:cNvPr id="82" name="PlaceHolder 2"/>
          <p:cNvSpPr>
            <a:spLocks noGrp="1"/>
          </p:cNvSpPr>
          <p:nvPr>
            <p:ph type="subTitle"/>
          </p:nvPr>
        </p:nvSpPr>
        <p:spPr>
          <a:xfrm>
            <a:off x="1716300" y="3038460"/>
            <a:ext cx="6305040" cy="1618920"/>
          </a:xfrm>
          <a:prstGeom prst="rect">
            <a:avLst/>
          </a:prstGeom>
          <a:noFill/>
          <a:ln w="0">
            <a:noFill/>
          </a:ln>
        </p:spPr>
        <p:txBody>
          <a:bodyPr lIns="91440" tIns="91440" rIns="91440" bIns="91440" anchor="t">
            <a:normAutofit fontScale="25000" lnSpcReduction="20000"/>
          </a:bodyPr>
          <a:lstStyle/>
          <a:p>
            <a:pPr indent="0">
              <a:lnSpc>
                <a:spcPct val="150000"/>
              </a:lnSpc>
              <a:buNone/>
              <a:tabLst>
                <a:tab pos="0" algn="l"/>
              </a:tabLst>
            </a:pPr>
            <a:endParaRPr lang="en-US" sz="1200" b="0" u="none" strike="noStrike" dirty="0">
              <a:solidFill>
                <a:schemeClr val="dk1"/>
              </a:solidFill>
              <a:effectLst/>
              <a:uFillTx/>
              <a:latin typeface="Archivo"/>
              <a:ea typeface="Archivo"/>
            </a:endParaRPr>
          </a:p>
          <a:p>
            <a:pPr indent="0">
              <a:lnSpc>
                <a:spcPct val="150000"/>
              </a:lnSpc>
              <a:buNone/>
              <a:tabLst>
                <a:tab pos="0" algn="l"/>
              </a:tabLst>
            </a:pPr>
            <a:endParaRPr lang="en-US" sz="1200" dirty="0">
              <a:solidFill>
                <a:schemeClr val="dk1"/>
              </a:solidFill>
              <a:latin typeface="Archivo"/>
              <a:ea typeface="Archivo"/>
            </a:endParaRPr>
          </a:p>
          <a:p>
            <a:pPr indent="0">
              <a:lnSpc>
                <a:spcPct val="150000"/>
              </a:lnSpc>
              <a:buNone/>
              <a:tabLst>
                <a:tab pos="0" algn="l"/>
              </a:tabLst>
            </a:pPr>
            <a:r>
              <a:rPr lang="en-US" sz="4800" b="0" u="none" strike="noStrike" dirty="0">
                <a:solidFill>
                  <a:schemeClr val="dk1"/>
                </a:solidFill>
                <a:effectLst/>
                <a:uFillTx/>
                <a:latin typeface="Archivo"/>
                <a:ea typeface="Archivo"/>
              </a:rPr>
              <a:t>As digital transformation accelerates, cybersecurity is essential to safeguard sensitive information and maintain trust. Organizations face increasing threats from cybercriminals, making cybersecurity experts critical in defending against data breaches, ransomware, and identity theft. Investing in cybersecurity helps protect business continuity and customer privacy</a:t>
            </a:r>
            <a:r>
              <a:rPr lang="en-US" sz="3200" b="0" u="none" strike="noStrike" dirty="0">
                <a:solidFill>
                  <a:schemeClr val="dk1"/>
                </a:solidFill>
                <a:effectLst/>
                <a:uFillTx/>
                <a:latin typeface="Archivo"/>
                <a:ea typeface="Archivo"/>
              </a:rPr>
              <a:t>.</a:t>
            </a:r>
            <a:endParaRPr lang="en-US" sz="3200" b="0" u="none" strike="noStrike" dirty="0">
              <a:solidFill>
                <a:srgbClr val="000000"/>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343080"/>
            <a:ext cx="3714480" cy="179028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2600" b="0" u="none" strike="noStrike">
                <a:solidFill>
                  <a:schemeClr val="dk1"/>
                </a:solidFill>
                <a:effectLst/>
                <a:uFillTx/>
                <a:latin typeface="Red Hat Mono"/>
                <a:ea typeface="Red Hat Mono"/>
              </a:rPr>
              <a:t>Future Trends in Cybersecurity</a:t>
            </a:r>
            <a:endParaRPr lang="fr-FR" sz="2600" b="0" u="none" strike="noStrike">
              <a:solidFill>
                <a:schemeClr val="dk1"/>
              </a:solidFill>
              <a:effectLst/>
              <a:uFillTx/>
              <a:latin typeface="Arial"/>
            </a:endParaRPr>
          </a:p>
        </p:txBody>
      </p:sp>
      <p:sp>
        <p:nvSpPr>
          <p:cNvPr id="84" name="PlaceHolder 2"/>
          <p:cNvSpPr>
            <a:spLocks noGrp="1"/>
          </p:cNvSpPr>
          <p:nvPr>
            <p:ph/>
          </p:nvPr>
        </p:nvSpPr>
        <p:spPr>
          <a:xfrm>
            <a:off x="228600" y="3276720"/>
            <a:ext cx="3714480" cy="1638000"/>
          </a:xfrm>
          <a:prstGeom prst="rect">
            <a:avLst/>
          </a:prstGeom>
          <a:noFill/>
          <a:ln w="0">
            <a:noFill/>
          </a:ln>
        </p:spPr>
        <p:txBody>
          <a:bodyPr lIns="91440" tIns="91440" rIns="91440" bIns="91440" anchor="t">
            <a:normAutofit fontScale="85000" lnSpcReduction="19999"/>
          </a:bodyPr>
          <a:lstStyle/>
          <a:p>
            <a:pPr indent="0">
              <a:lnSpc>
                <a:spcPct val="150000"/>
              </a:lnSpc>
              <a:buNone/>
              <a:tabLst>
                <a:tab pos="0" algn="l"/>
              </a:tabLst>
            </a:pPr>
            <a:r>
              <a:rPr lang="en-US" sz="1200" b="0" u="none" strike="noStrike">
                <a:solidFill>
                  <a:schemeClr val="dk1"/>
                </a:solidFill>
                <a:effectLst/>
                <a:uFillTx/>
                <a:latin typeface="Archivo"/>
                <a:ea typeface="Archivo"/>
              </a:rPr>
              <a:t>Cybersecurity is rapidly evolving with advancements such as artificial intelligence, machine learning, and quantum computing. These technologies help improve threat detection and response times. The increasing focus on cloud security, zero trust architecture, and privacy regulations underscore the need for skilled professionals to adapt and innovate in this dynamic landscape.</a:t>
            </a:r>
            <a:endParaRPr lang="fr-FR" sz="1200" b="0" u="none" strike="noStrike">
              <a:solidFill>
                <a:srgbClr val="000000"/>
              </a:solidFill>
              <a:effectLst/>
              <a:uFillTx/>
              <a:latin typeface="Arial"/>
            </a:endParaRPr>
          </a:p>
        </p:txBody>
      </p:sp>
      <p:sp>
        <p:nvSpPr>
          <p:cNvPr id="85" name="Google Shape;208;p30" title="young-woman-wearing-white-clothes.jpg"/>
          <p:cNvSpPr/>
          <p:nvPr/>
        </p:nvSpPr>
        <p:spPr>
          <a:xfrm>
            <a:off x="4306680" y="0"/>
            <a:ext cx="4837320" cy="5143320"/>
          </a:xfrm>
          <a:prstGeom prst="roundRect">
            <a:avLst>
              <a:gd name="adj" fmla="val 19573"/>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4257720" y="2400480"/>
            <a:ext cx="4657320" cy="523440"/>
          </a:xfrm>
          <a:prstGeom prst="rect">
            <a:avLst/>
          </a:prstGeom>
          <a:noFill/>
          <a:ln w="0">
            <a:noFill/>
          </a:ln>
        </p:spPr>
        <p:txBody>
          <a:bodyPr lIns="91440" tIns="91440" rIns="91440" bIns="91440" anchor="t">
            <a:normAutofit fontScale="90000"/>
          </a:bodyPr>
          <a:lstStyle/>
          <a:p>
            <a:pPr indent="0">
              <a:lnSpc>
                <a:spcPct val="85000"/>
              </a:lnSpc>
              <a:buNone/>
              <a:tabLst>
                <a:tab pos="0" algn="l"/>
              </a:tabLst>
            </a:pPr>
            <a:r>
              <a:rPr lang="en-US" sz="3000" b="0" u="none" strike="noStrike">
                <a:solidFill>
                  <a:schemeClr val="dk1"/>
                </a:solidFill>
                <a:effectLst/>
                <a:uFillTx/>
                <a:latin typeface="Red Hat Mono"/>
                <a:ea typeface="Red Hat Mono"/>
              </a:rPr>
              <a:t>Building a Cybersecurity Career</a:t>
            </a:r>
            <a:endParaRPr lang="fr-FR" sz="3000" b="0" u="none" strike="noStrike">
              <a:solidFill>
                <a:schemeClr val="dk1"/>
              </a:solidFill>
              <a:effectLst/>
              <a:uFillTx/>
              <a:latin typeface="Arial"/>
            </a:endParaRPr>
          </a:p>
        </p:txBody>
      </p:sp>
      <p:sp>
        <p:nvSpPr>
          <p:cNvPr id="87" name="PlaceHolder 2"/>
          <p:cNvSpPr>
            <a:spLocks noGrp="1"/>
          </p:cNvSpPr>
          <p:nvPr>
            <p:ph type="title"/>
          </p:nvPr>
        </p:nvSpPr>
        <p:spPr>
          <a:xfrm>
            <a:off x="228600" y="1495440"/>
            <a:ext cx="3009600" cy="2066400"/>
          </a:xfrm>
          <a:prstGeom prst="rect">
            <a:avLst/>
          </a:prstGeom>
          <a:noFill/>
          <a:ln w="0">
            <a:noFill/>
          </a:ln>
        </p:spPr>
        <p:txBody>
          <a:bodyPr lIns="91440" tIns="91440" rIns="91440" bIns="91440" anchor="ctr">
            <a:normAutofit fontScale="90000"/>
          </a:bodyPr>
          <a:lstStyle/>
          <a:p>
            <a:pPr indent="0" algn="ctr">
              <a:lnSpc>
                <a:spcPct val="100000"/>
              </a:lnSpc>
              <a:buNone/>
              <a:tabLst>
                <a:tab pos="0" algn="l"/>
              </a:tabLst>
            </a:pPr>
            <a:r>
              <a:rPr lang="en-US" sz="17100" b="0" u="none" strike="noStrike">
                <a:solidFill>
                  <a:schemeClr val="dk1"/>
                </a:solidFill>
                <a:effectLst/>
                <a:uFillTx/>
                <a:latin typeface="VT323"/>
                <a:ea typeface="VT323"/>
              </a:rPr>
              <a:t>02</a:t>
            </a:r>
            <a:endParaRPr lang="fr-FR" sz="171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228600" y="343080"/>
            <a:ext cx="3714480" cy="179028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2600" b="0" u="none" strike="noStrike">
                <a:solidFill>
                  <a:schemeClr val="dk1"/>
                </a:solidFill>
                <a:effectLst/>
                <a:uFillTx/>
                <a:latin typeface="Red Hat Mono"/>
                <a:ea typeface="Red Hat Mono"/>
              </a:rPr>
              <a:t>Educational Path and Skills Development</a:t>
            </a:r>
            <a:endParaRPr lang="fr-FR" sz="2600" b="0" u="none" strike="noStrike">
              <a:solidFill>
                <a:schemeClr val="dk1"/>
              </a:solidFill>
              <a:effectLst/>
              <a:uFillTx/>
              <a:latin typeface="Arial"/>
            </a:endParaRPr>
          </a:p>
        </p:txBody>
      </p:sp>
      <p:sp>
        <p:nvSpPr>
          <p:cNvPr id="89" name="PlaceHolder 2"/>
          <p:cNvSpPr>
            <a:spLocks noGrp="1"/>
          </p:cNvSpPr>
          <p:nvPr>
            <p:ph/>
          </p:nvPr>
        </p:nvSpPr>
        <p:spPr>
          <a:xfrm>
            <a:off x="228600" y="3276720"/>
            <a:ext cx="3714480" cy="1638000"/>
          </a:xfrm>
          <a:prstGeom prst="rect">
            <a:avLst/>
          </a:prstGeom>
          <a:noFill/>
          <a:ln w="0">
            <a:noFill/>
          </a:ln>
        </p:spPr>
        <p:txBody>
          <a:bodyPr lIns="91440" tIns="91440" rIns="91440" bIns="91440" anchor="t">
            <a:normAutofit fontScale="92500" lnSpcReduction="9999"/>
          </a:bodyPr>
          <a:lstStyle/>
          <a:p>
            <a:pPr indent="0">
              <a:lnSpc>
                <a:spcPct val="150000"/>
              </a:lnSpc>
              <a:buNone/>
              <a:tabLst>
                <a:tab pos="0" algn="l"/>
              </a:tabLst>
            </a:pPr>
            <a:r>
              <a:rPr lang="en-US" sz="1200" b="0" u="none" strike="noStrike">
                <a:solidFill>
                  <a:schemeClr val="dk1"/>
                </a:solidFill>
                <a:effectLst/>
                <a:uFillTx/>
                <a:latin typeface="Archivo"/>
                <a:ea typeface="Archivo"/>
              </a:rPr>
              <a:t>Starting a cybersecurity career typically requires a strong foundation in computer science or information technology. Pursuing certifications like CISSP, CEH, and CompTIA Security+ enhances expertise. Hands-on experience through internships, labs, and projects is crucial to develop practical skills and industry insights.</a:t>
            </a:r>
            <a:endParaRPr lang="fr-FR" sz="1200" b="0" u="none" strike="noStrike">
              <a:solidFill>
                <a:srgbClr val="000000"/>
              </a:solidFill>
              <a:effectLst/>
              <a:uFillTx/>
              <a:latin typeface="Arial"/>
            </a:endParaRPr>
          </a:p>
        </p:txBody>
      </p:sp>
      <p:sp>
        <p:nvSpPr>
          <p:cNvPr id="90" name="Google Shape;208;p30" title="young-woman-wearing-white-clothes.jpg"/>
          <p:cNvSpPr/>
          <p:nvPr/>
        </p:nvSpPr>
        <p:spPr>
          <a:xfrm>
            <a:off x="4306680" y="0"/>
            <a:ext cx="4837320" cy="5143320"/>
          </a:xfrm>
          <a:prstGeom prst="roundRect">
            <a:avLst>
              <a:gd name="adj" fmla="val 19573"/>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944880" y="541020"/>
            <a:ext cx="5731680" cy="1915980"/>
          </a:xfrm>
          <a:prstGeom prst="rect">
            <a:avLst/>
          </a:prstGeom>
          <a:noFill/>
          <a:ln w="0">
            <a:noFill/>
          </a:ln>
        </p:spPr>
        <p:txBody>
          <a:bodyPr lIns="91440" tIns="91440" rIns="91440" bIns="91440" anchor="t">
            <a:normAutofit/>
          </a:bodyPr>
          <a:lstStyle/>
          <a:p>
            <a:pPr indent="0">
              <a:lnSpc>
                <a:spcPct val="85000"/>
              </a:lnSpc>
              <a:buNone/>
              <a:tabLst>
                <a:tab pos="0" algn="l"/>
              </a:tabLst>
            </a:pPr>
            <a:r>
              <a:rPr lang="en-US" sz="5700" b="0" u="none" strike="noStrike" dirty="0">
                <a:solidFill>
                  <a:schemeClr val="dk1"/>
                </a:solidFill>
                <a:effectLst/>
                <a:uFillTx/>
                <a:latin typeface="Red Hat Mono"/>
                <a:ea typeface="Red Hat Mono"/>
              </a:rPr>
              <a:t>Roadmap to Enter Cybersecurity</a:t>
            </a:r>
            <a:endParaRPr lang="fr-FR" sz="5700" b="0" u="none" strike="noStrike" dirty="0">
              <a:solidFill>
                <a:schemeClr val="dk1"/>
              </a:solidFill>
              <a:effectLst/>
              <a:uFillTx/>
              <a:latin typeface="Arial"/>
            </a:endParaRPr>
          </a:p>
        </p:txBody>
      </p:sp>
      <p:sp>
        <p:nvSpPr>
          <p:cNvPr id="92" name="PlaceHolder 2"/>
          <p:cNvSpPr>
            <a:spLocks noGrp="1"/>
          </p:cNvSpPr>
          <p:nvPr>
            <p:ph type="subTitle"/>
          </p:nvPr>
        </p:nvSpPr>
        <p:spPr>
          <a:xfrm>
            <a:off x="1419120" y="2619360"/>
            <a:ext cx="6305040" cy="161892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dirty="0">
                <a:solidFill>
                  <a:schemeClr val="dk1"/>
                </a:solidFill>
                <a:effectLst/>
                <a:uFillTx/>
                <a:latin typeface="Archivo"/>
                <a:ea typeface="Archivo"/>
              </a:rPr>
              <a:t>Begin with fundamental IT knowledge followed by specialized cybersecurity training. Focus on network security, ethical hacking, and risk management. Progressing through entry-level roles and gaining certifications will create growth opportunities. Continuous learning is essential to keep up with emerging threats and technologies</a:t>
            </a:r>
            <a:r>
              <a:rPr lang="en-US" sz="1200" b="0" u="none" strike="noStrike" dirty="0">
                <a:solidFill>
                  <a:schemeClr val="dk1"/>
                </a:solidFill>
                <a:effectLst/>
                <a:uFillTx/>
                <a:latin typeface="Archivo"/>
                <a:ea typeface="Archivo"/>
              </a:rPr>
              <a:t>.</a:t>
            </a:r>
            <a:endParaRPr lang="en-US" sz="1200" b="0" u="none" strike="noStrike" dirty="0">
              <a:solidFill>
                <a:srgbClr val="000000"/>
              </a:solidFill>
              <a:effectLst/>
              <a:uFillTx/>
              <a:latin typeface="OpenSymbol"/>
            </a:endParaRPr>
          </a:p>
        </p:txBody>
      </p:sp>
    </p:spTree>
  </p:cSld>
  <p:clrMapOvr>
    <a:masterClrMapping/>
  </p:clrMapOvr>
</p:sld>
</file>

<file path=ppt/theme/theme1.xml><?xml version="1.0" encoding="utf-8"?>
<a:theme xmlns:a="http://schemas.openxmlformats.org/drawingml/2006/main" name="Tech Trends 2026 by Slidesgo">
  <a:themeElements>
    <a:clrScheme name="Simple Light">
      <a:dk1>
        <a:srgbClr val="222222"/>
      </a:dk1>
      <a:lt1>
        <a:srgbClr val="F8F8F8"/>
      </a:lt1>
      <a:dk2>
        <a:srgbClr val="222222"/>
      </a:dk2>
      <a:lt2>
        <a:srgbClr val="222222"/>
      </a:lt2>
      <a:accent1>
        <a:srgbClr val="FFFFFF"/>
      </a:accent1>
      <a:accent2>
        <a:srgbClr val="FFFFFF"/>
      </a:accent2>
      <a:accent3>
        <a:srgbClr val="FFFFFF"/>
      </a:accent3>
      <a:accent4>
        <a:srgbClr val="FFFFFF"/>
      </a:accent4>
      <a:accent5>
        <a:srgbClr val="FFFFFF"/>
      </a:accent5>
      <a:accent6>
        <a:srgbClr val="FFFFFF"/>
      </a:accent6>
      <a:hlink>
        <a:srgbClr val="22222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TotalTime>
  <Words>482</Words>
  <Application>Microsoft Office PowerPoint</Application>
  <PresentationFormat>On-screen Show (16:9)</PresentationFormat>
  <Paragraphs>29</Paragraphs>
  <Slides>12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Archivo</vt:lpstr>
      <vt:lpstr>Arial</vt:lpstr>
      <vt:lpstr>OpenSymbol</vt:lpstr>
      <vt:lpstr>Red Hat Mono</vt:lpstr>
      <vt:lpstr>Symbol</vt:lpstr>
      <vt:lpstr>VT323</vt:lpstr>
      <vt:lpstr>Wingdings</vt:lpstr>
      <vt:lpstr>Tech Trends 2026 by Slidesgo</vt:lpstr>
      <vt:lpstr>Slidesgo Final Pages</vt:lpstr>
      <vt:lpstr>PowerPoint Presentation</vt:lpstr>
      <vt:lpstr>Introduction</vt:lpstr>
      <vt:lpstr>Career in Cybersecurity</vt:lpstr>
      <vt:lpstr>Overview of Cybersecurity Careers</vt:lpstr>
      <vt:lpstr>Importance of Cybersecurity Today</vt:lpstr>
      <vt:lpstr>Future Trends in Cybersecurity</vt:lpstr>
      <vt:lpstr>Building a Cybersecurity Career</vt:lpstr>
      <vt:lpstr>Educational Path and Skills Development</vt:lpstr>
      <vt:lpstr>Roadmap to Enter Cybersecurity</vt:lpstr>
      <vt:lpstr>Technical and Soft Skills Required</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Shreeya Rewatkar</dc:creator>
  <cp:lastModifiedBy>Shreeya Rewatkar</cp:lastModifiedBy>
  <cp:revision>1</cp:revision>
  <dcterms:modified xsi:type="dcterms:W3CDTF">2026-01-03T15:35:04Z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2026-01-03T15:22:10Z</dcterms:created>
  <dc:creator>Unknown Creator</dc:creator>
  <dc:description/>
  <dc:language>en-US</dc:language>
  <cp:lastModifiedBy>Unknown Creator</cp:lastModifiedBy>
  <dcterms:modified xsi:type="dcterms:W3CDTF">2026-01-03T15:22:10Z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